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37" d="100"/>
          <a:sy n="37" d="100"/>
        </p:scale>
        <p:origin x="-2316" y="-7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65618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kk-KZ" dirty="0" smtClean="0"/>
              <a:t>“Жігерген” бөбекжай балабақшасы МКҚК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01008"/>
            <a:ext cx="2592288" cy="288032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kk-KZ" sz="2000" b="1" dirty="0" smtClean="0">
                <a:solidFill>
                  <a:schemeClr val="tx1"/>
                </a:solidFill>
              </a:rPr>
              <a:t>“Жігерген” бөбекжай балабақшасы Түркістан облысы Қазығұрт ауданы Жігерген е.м Т.Мырзабеков </a:t>
            </a:r>
            <a:r>
              <a:rPr lang="ru-RU" sz="2000" b="1" dirty="0" smtClean="0">
                <a:solidFill>
                  <a:schemeClr val="tx1"/>
                </a:solidFill>
              </a:rPr>
              <a:t>№9 </a:t>
            </a:r>
            <a:r>
              <a:rPr lang="kk-KZ" sz="2000" b="1" dirty="0" smtClean="0">
                <a:solidFill>
                  <a:schemeClr val="tx1"/>
                </a:solidFill>
              </a:rPr>
              <a:t>мекен жайында орналасқан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6300192" y="3501008"/>
            <a:ext cx="2520280" cy="288032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2400" b="1" dirty="0" smtClean="0"/>
              <a:t>Педагогикалық кадр мәліметтер: Жоғары білімді  - 11 педагог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Меңгеруші,әдіскер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2400" b="1" dirty="0" smtClean="0"/>
              <a:t>Тәрбиеші-8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2400" b="1" dirty="0" smtClean="0"/>
              <a:t>Психолог-1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2400" b="1" dirty="0" smtClean="0"/>
              <a:t>Саз жетекшісі –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203848" y="2420888"/>
            <a:ext cx="2808312" cy="295232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k-KZ" sz="3100" b="1" dirty="0" smtClean="0"/>
              <a:t>Балабақша 2011 жылы ашылды. Жалпы сыйымдылығы 100 орынға арналған</a:t>
            </a:r>
            <a:r>
              <a:rPr lang="kk-KZ" sz="2000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Әжетхана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200800" cy="446449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043608" y="1628800"/>
          <a:ext cx="7311580" cy="4320479"/>
        </p:xfrm>
        <a:graphic>
          <a:graphicData uri="http://schemas.openxmlformats.org/presentationml/2006/ole">
            <p:oleObj spid="_x0000_s2050" name="Презентация" r:id="rId3" imgW="4570530" imgH="3427400" progId="PowerPoint.Show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4464496" cy="738336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kk-KZ" dirty="0" smtClean="0"/>
              <a:t>ТОПТАР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484784"/>
            <a:ext cx="2592288" cy="2736304"/>
          </a:xfrm>
          <a:solidFill>
            <a:schemeClr val="accent5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kk-KZ" sz="2400" b="1" dirty="0" smtClean="0"/>
              <a:t>    “Жұлдыздар” ересек тобы Бала саны 28</a:t>
            </a:r>
          </a:p>
          <a:p>
            <a:pPr>
              <a:buNone/>
            </a:pPr>
            <a:r>
              <a:rPr lang="kk-KZ" sz="2400" b="1" dirty="0" smtClean="0"/>
              <a:t>      Тәрбиешілері: Акбергенова Ф</a:t>
            </a:r>
          </a:p>
          <a:p>
            <a:pPr>
              <a:buNone/>
            </a:pPr>
            <a:r>
              <a:rPr lang="kk-KZ" sz="2400" b="1" dirty="0" smtClean="0"/>
              <a:t>      Рустемова А</a:t>
            </a:r>
            <a:endParaRPr lang="ru-RU" sz="2400" b="1" dirty="0"/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6300192" y="1412776"/>
            <a:ext cx="2520280" cy="280831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“Ботақан” ортаңғы тобы Бала саны 28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2400" b="1" dirty="0" smtClean="0"/>
              <a:t>   Тәрбиешілері : Себаева 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Мырзакулова</a:t>
            </a:r>
            <a:r>
              <a:rPr kumimoji="0" lang="kk-KZ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2771800" y="4653136"/>
            <a:ext cx="3600400" cy="1872208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“Бәйшешек”</a:t>
            </a:r>
            <a:r>
              <a:rPr kumimoji="0" lang="kk-KZ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ерте</a:t>
            </a:r>
            <a:r>
              <a:rPr kumimoji="0" lang="kk-KZ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жас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тобы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Бала саны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2400" b="1" dirty="0" smtClean="0"/>
              <a:t>Жиенбекова Ж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Шерханова Г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347864" y="1484784"/>
            <a:ext cx="2592288" cy="273630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“Балапан”  кіші тобы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Бала саны 24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2400" b="1" dirty="0" smtClean="0"/>
              <a:t>Тәрбиешілері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Арынғазиева</a:t>
            </a:r>
            <a:r>
              <a:rPr kumimoji="0" lang="kk-KZ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k-KZ" sz="2400" b="1" baseline="0" dirty="0" smtClean="0"/>
              <a:t>Марат</a:t>
            </a:r>
            <a:r>
              <a:rPr lang="kk-KZ" sz="2400" b="1" dirty="0" smtClean="0"/>
              <a:t> 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27584" y="0"/>
            <a:ext cx="288032" cy="1656184"/>
          </a:xfrm>
        </p:spPr>
        <p:txBody>
          <a:bodyPr>
            <a:normAutofit/>
          </a:bodyPr>
          <a:lstStyle/>
          <a:p>
            <a:r>
              <a:rPr lang="kk-KZ" sz="800" dirty="0" smtClean="0"/>
              <a:t>.</a:t>
            </a:r>
            <a:endParaRPr lang="ru-RU" sz="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00200"/>
            <a:ext cx="525658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kk-KZ" sz="2400" b="1" dirty="0" smtClean="0"/>
              <a:t>Балабақша дәлізі</a:t>
            </a:r>
            <a:endParaRPr lang="ru-RU" sz="24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953413" cy="4525963"/>
          </a:xfrm>
          <a:prstGeom prst="rect">
            <a:avLst/>
          </a:prstGeom>
          <a:noFill/>
        </p:spPr>
      </p:pic>
      <p:pic>
        <p:nvPicPr>
          <p:cNvPr id="3074" name="Picture 2" descr="C:\Users\User\Desktop\20210218_1208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88843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/>
              <a:t>Медбике бөлмесі</a:t>
            </a:r>
            <a:endParaRPr lang="ru-RU" sz="3200" b="1" dirty="0"/>
          </a:p>
        </p:txBody>
      </p:sp>
      <p:pic>
        <p:nvPicPr>
          <p:cNvPr id="4098" name="Picture 2" descr="C:\Users\User\Desktop\20210218_1435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Ортаңғы топ бөлмесі</a:t>
            </a:r>
            <a:endParaRPr lang="ru-RU" dirty="0"/>
          </a:p>
        </p:txBody>
      </p:sp>
      <p:pic>
        <p:nvPicPr>
          <p:cNvPr id="5122" name="Picture 2" descr="C:\Users\User\Desktop\20210218_120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320481" cy="3672408"/>
          </a:xfrm>
          <a:prstGeom prst="rect">
            <a:avLst/>
          </a:prstGeom>
          <a:noFill/>
        </p:spPr>
      </p:pic>
      <p:pic>
        <p:nvPicPr>
          <p:cNvPr id="5124" name="Picture 4" descr="C:\Users\User\Desktop\20210218_120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12976"/>
            <a:ext cx="3731907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kk-KZ" sz="3200" dirty="0" smtClean="0"/>
              <a:t>Кіші топ бөлмелері</a:t>
            </a:r>
            <a:endParaRPr lang="ru-RU" sz="3200" dirty="0"/>
          </a:p>
        </p:txBody>
      </p:sp>
      <p:pic>
        <p:nvPicPr>
          <p:cNvPr id="6146" name="Picture 2" descr="C:\Users\User\Desktop\20210218_1435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4457469" cy="3412976"/>
          </a:xfrm>
          <a:prstGeom prst="rect">
            <a:avLst/>
          </a:prstGeom>
          <a:noFill/>
        </p:spPr>
      </p:pic>
      <p:pic>
        <p:nvPicPr>
          <p:cNvPr id="6147" name="Picture 3" descr="C:\Users\User\Desktop\20210218_143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432048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200" b="1" dirty="0" smtClean="0"/>
              <a:t>Асхана бөлмесі</a:t>
            </a:r>
            <a:endParaRPr lang="ru-RU" sz="3200" b="1" dirty="0"/>
          </a:p>
        </p:txBody>
      </p:sp>
      <p:pic>
        <p:nvPicPr>
          <p:cNvPr id="7170" name="Picture 2" descr="C:\Users\User\Desktop\20210218_1208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kk-KZ" sz="3200" b="1" dirty="0" smtClean="0"/>
              <a:t>Ойын алаңдары</a:t>
            </a:r>
            <a:endParaRPr lang="ru-RU" sz="3200" b="1" dirty="0"/>
          </a:p>
        </p:txBody>
      </p:sp>
      <p:pic>
        <p:nvPicPr>
          <p:cNvPr id="8194" name="Picture 2" descr="C:\Users\User\Desktop\20210218_1209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313453" cy="3340968"/>
          </a:xfrm>
          <a:prstGeom prst="rect">
            <a:avLst/>
          </a:prstGeom>
          <a:noFill/>
        </p:spPr>
      </p:pic>
      <p:pic>
        <p:nvPicPr>
          <p:cNvPr id="8195" name="Picture 3" descr="C:\Users\User\Desktop\20210218_120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12976"/>
            <a:ext cx="3995936" cy="3173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128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Презентация</vt:lpstr>
      <vt:lpstr>“Жігерген” бөбекжай балабақшасы МКҚК</vt:lpstr>
      <vt:lpstr>ТОПТАР</vt:lpstr>
      <vt:lpstr>.</vt:lpstr>
      <vt:lpstr>Балабақша дәлізі</vt:lpstr>
      <vt:lpstr>Медбике бөлмесі</vt:lpstr>
      <vt:lpstr>Ортаңғы топ бөлмесі</vt:lpstr>
      <vt:lpstr>Кіші топ бөлмелері</vt:lpstr>
      <vt:lpstr>Асхана бөлмесі</vt:lpstr>
      <vt:lpstr>Ойын алаңдары</vt:lpstr>
      <vt:lpstr>Әжетхана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“Жігерген” бөбекжай балабақшасы</dc:title>
  <dc:creator>Пользователь</dc:creator>
  <cp:lastModifiedBy>Пользователь</cp:lastModifiedBy>
  <cp:revision>22</cp:revision>
  <dcterms:created xsi:type="dcterms:W3CDTF">2021-02-18T08:57:40Z</dcterms:created>
  <dcterms:modified xsi:type="dcterms:W3CDTF">2023-10-31T07:17:15Z</dcterms:modified>
</cp:coreProperties>
</file>